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20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1503601-1B8E-B5D4-04B2-ECE1E20EE5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C146657-CB26-AA4F-B6F9-F6DB7A9AD3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C264FFC-00FF-EFB5-9186-7B56800CF4C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CEBC5C59-3394-650D-BC13-DDCA28C0AA6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5696F25-EA2C-969A-AD60-6B9ED5C5D8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C146375-C713-CFC3-FB2A-D4313443B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134AF17-DA2F-4C72-9F46-08CFBC55FD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76EC17-4657-4A75-AA40-0CFB8761EF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478A04-CF31-4AA5-AD24-524E5D0F827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49578B9-854F-27C8-378C-F0F48F478F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F49D88C-1F24-F9AF-62C1-AAED38FC2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7CC67A-056B-8F25-75B0-AD847E0B7F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FB0AA-F0BC-45C5-9DD4-946B2CB5D21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558F27A-6216-5C5B-9AF9-6BCE59C4E1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A87005A-0DCA-E621-6BD6-A039884B1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851D78-41D3-873E-6BDC-8A3F6494D5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C4B5A-9804-4CE8-87AB-0FD42D124B3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541E557-6EDA-79BF-B26B-14EDCFDFA5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263F990-9C9C-721F-889B-C55E71492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86A1F3-1EBE-0E15-10EB-84A4CAF45E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81340-4D5F-41F4-978F-29B5A7305CD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5538D6F-8771-FF1D-74C6-64C1002AE6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9063F87-C197-CEE6-5AAE-BEE2029F1C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AD6616-FEC1-487C-98AB-3BB6FC841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DED48-81A0-41AE-AB4B-80C0FDA63E7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E3739CE-C192-E93B-6D52-AFE3464181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3D4E964-2024-B4C3-EEB3-813AD584D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594553-9713-18EF-80F4-EDAB69E556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06795-1F46-461A-88DC-47B5A2C9C0B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ACE4A521-A922-8D50-F73B-02BE321005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7A2F9B8-9BB8-60C6-5664-106D2A37F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8CB804-2E41-0EB7-45AC-46D13BD4FC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66E48-19C6-4FF3-A60F-48BD05B4BD7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E324543-2FE1-556E-0DCE-11D2DB1AD8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8E17A6E-2FE6-6A7E-D0D5-6CA04AFA9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B873AD57-9CCC-8E5A-C497-B0F5BE74AD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4E2FEF25-3799-0286-6C06-AF581AD39B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4B63BBA8-632D-23C0-BE5F-992C2DB84C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6488019D-FBBB-604A-4B72-3CC22CC000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6" name="Group 6">
              <a:extLst>
                <a:ext uri="{FF2B5EF4-FFF2-40B4-BE49-F238E27FC236}">
                  <a16:creationId xmlns:a16="http://schemas.microsoft.com/office/drawing/2014/main" id="{4A3725B2-3572-F310-1D83-73C23C40F0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>
                <a:extLst>
                  <a:ext uri="{FF2B5EF4-FFF2-40B4-BE49-F238E27FC236}">
                    <a16:creationId xmlns:a16="http://schemas.microsoft.com/office/drawing/2014/main" id="{43EF69C6-4AD9-24AE-60FD-AEDEAD5CC23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8" name="Freeform 8">
                <a:extLst>
                  <a:ext uri="{FF2B5EF4-FFF2-40B4-BE49-F238E27FC236}">
                    <a16:creationId xmlns:a16="http://schemas.microsoft.com/office/drawing/2014/main" id="{90D6F8D4-BE85-C133-724B-171DFC7FC8A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9" name="Freeform 9">
                <a:extLst>
                  <a:ext uri="{FF2B5EF4-FFF2-40B4-BE49-F238E27FC236}">
                    <a16:creationId xmlns:a16="http://schemas.microsoft.com/office/drawing/2014/main" id="{0F0235D2-EA53-6983-394F-0FF6B60B8F2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0" name="Freeform 10">
                <a:extLst>
                  <a:ext uri="{FF2B5EF4-FFF2-40B4-BE49-F238E27FC236}">
                    <a16:creationId xmlns:a16="http://schemas.microsoft.com/office/drawing/2014/main" id="{34F3ECB9-1E7D-AF9F-E746-50F6DCFA37C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1" name="Freeform 11">
                <a:extLst>
                  <a:ext uri="{FF2B5EF4-FFF2-40B4-BE49-F238E27FC236}">
                    <a16:creationId xmlns:a16="http://schemas.microsoft.com/office/drawing/2014/main" id="{285CB950-6CC6-261D-690D-7CE76F829DD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2" name="Freeform 12">
                <a:extLst>
                  <a:ext uri="{FF2B5EF4-FFF2-40B4-BE49-F238E27FC236}">
                    <a16:creationId xmlns:a16="http://schemas.microsoft.com/office/drawing/2014/main" id="{1055D166-0F5B-B83C-1099-E9C82C7A02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D941D340-C142-ECFA-9B25-A274369DF7B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42E660DF-D164-0440-F73B-8A507DF1D91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EDC8EE2D-1185-FB8A-E881-EFB7CBAFC39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id="{BC855682-D0D7-89BC-3A2C-156FE637076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id="{59C822BC-5D0C-E55A-10C8-3FD948959BF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8" name="Freeform 18">
                <a:extLst>
                  <a:ext uri="{FF2B5EF4-FFF2-40B4-BE49-F238E27FC236}">
                    <a16:creationId xmlns:a16="http://schemas.microsoft.com/office/drawing/2014/main" id="{98C285B3-477F-1F91-FB92-5B8F2E8A6E9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9" name="Freeform 19">
                <a:extLst>
                  <a:ext uri="{FF2B5EF4-FFF2-40B4-BE49-F238E27FC236}">
                    <a16:creationId xmlns:a16="http://schemas.microsoft.com/office/drawing/2014/main" id="{9F1A9BB6-4F17-A60D-7522-BAE751F545D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0" name="Freeform 20">
              <a:extLst>
                <a:ext uri="{FF2B5EF4-FFF2-40B4-BE49-F238E27FC236}">
                  <a16:creationId xmlns:a16="http://schemas.microsoft.com/office/drawing/2014/main" id="{563FBD18-3802-9C0B-4F80-34401BABEA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">
              <a:extLst>
                <a:ext uri="{FF2B5EF4-FFF2-40B4-BE49-F238E27FC236}">
                  <a16:creationId xmlns:a16="http://schemas.microsoft.com/office/drawing/2014/main" id="{2782D746-D231-4E92-5847-FB4026EAE5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22">
              <a:extLst>
                <a:ext uri="{FF2B5EF4-FFF2-40B4-BE49-F238E27FC236}">
                  <a16:creationId xmlns:a16="http://schemas.microsoft.com/office/drawing/2014/main" id="{19C87ADA-9CEB-560B-7C13-4929666036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23">
              <a:extLst>
                <a:ext uri="{FF2B5EF4-FFF2-40B4-BE49-F238E27FC236}">
                  <a16:creationId xmlns:a16="http://schemas.microsoft.com/office/drawing/2014/main" id="{2372216C-5A59-9B7D-7D42-5B4D7C5275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24">
              <a:extLst>
                <a:ext uri="{FF2B5EF4-FFF2-40B4-BE49-F238E27FC236}">
                  <a16:creationId xmlns:a16="http://schemas.microsoft.com/office/drawing/2014/main" id="{CE8B5331-F557-EF5F-FC51-FA1E617D86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25">
              <a:extLst>
                <a:ext uri="{FF2B5EF4-FFF2-40B4-BE49-F238E27FC236}">
                  <a16:creationId xmlns:a16="http://schemas.microsoft.com/office/drawing/2014/main" id="{C6AD515E-E233-6209-6572-B69F60F471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26">
              <a:extLst>
                <a:ext uri="{FF2B5EF4-FFF2-40B4-BE49-F238E27FC236}">
                  <a16:creationId xmlns:a16="http://schemas.microsoft.com/office/drawing/2014/main" id="{5BE06E24-5235-FE98-6CE3-0BEB5C0948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27">
              <a:extLst>
                <a:ext uri="{FF2B5EF4-FFF2-40B4-BE49-F238E27FC236}">
                  <a16:creationId xmlns:a16="http://schemas.microsoft.com/office/drawing/2014/main" id="{781F2403-3F8C-E1B2-4F3F-D2B55684EB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Line 28">
              <a:extLst>
                <a:ext uri="{FF2B5EF4-FFF2-40B4-BE49-F238E27FC236}">
                  <a16:creationId xmlns:a16="http://schemas.microsoft.com/office/drawing/2014/main" id="{E88902A8-0975-932E-20ED-F9B37EBB6CD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Line 29">
              <a:extLst>
                <a:ext uri="{FF2B5EF4-FFF2-40B4-BE49-F238E27FC236}">
                  <a16:creationId xmlns:a16="http://schemas.microsoft.com/office/drawing/2014/main" id="{B3E93B37-F8EF-9AE1-B9C9-C3A3A2CAD3F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Line 30">
              <a:extLst>
                <a:ext uri="{FF2B5EF4-FFF2-40B4-BE49-F238E27FC236}">
                  <a16:creationId xmlns:a16="http://schemas.microsoft.com/office/drawing/2014/main" id="{4E4DF080-4C8C-2EF8-3167-AF235CE5876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51" name="Group 31">
              <a:extLst>
                <a:ext uri="{FF2B5EF4-FFF2-40B4-BE49-F238E27FC236}">
                  <a16:creationId xmlns:a16="http://schemas.microsoft.com/office/drawing/2014/main" id="{B8688CC9-402F-F6D7-A684-8B53C3FA21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>
                <a:extLst>
                  <a:ext uri="{FF2B5EF4-FFF2-40B4-BE49-F238E27FC236}">
                    <a16:creationId xmlns:a16="http://schemas.microsoft.com/office/drawing/2014/main" id="{DC20061F-7C7B-119B-2D61-35D373A9E8B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3" name="Line 33">
                <a:extLst>
                  <a:ext uri="{FF2B5EF4-FFF2-40B4-BE49-F238E27FC236}">
                    <a16:creationId xmlns:a16="http://schemas.microsoft.com/office/drawing/2014/main" id="{AA404309-BF1F-3D75-6137-1D3833384B1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4" name="Line 34">
                <a:extLst>
                  <a:ext uri="{FF2B5EF4-FFF2-40B4-BE49-F238E27FC236}">
                    <a16:creationId xmlns:a16="http://schemas.microsoft.com/office/drawing/2014/main" id="{3CDDD646-3526-B5A4-B059-8BE0C0F93A1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5" name="Line 35">
                <a:extLst>
                  <a:ext uri="{FF2B5EF4-FFF2-40B4-BE49-F238E27FC236}">
                    <a16:creationId xmlns:a16="http://schemas.microsoft.com/office/drawing/2014/main" id="{B4825D17-2455-3DFB-5609-B2F96C79548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6" name="Line 36">
                <a:extLst>
                  <a:ext uri="{FF2B5EF4-FFF2-40B4-BE49-F238E27FC236}">
                    <a16:creationId xmlns:a16="http://schemas.microsoft.com/office/drawing/2014/main" id="{1C83D373-9C47-A7DC-7C7E-F4923EDB4D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57" name="Line 37">
              <a:extLst>
                <a:ext uri="{FF2B5EF4-FFF2-40B4-BE49-F238E27FC236}">
                  <a16:creationId xmlns:a16="http://schemas.microsoft.com/office/drawing/2014/main" id="{C174ED2D-2F8A-F9C9-0905-9323E7A030A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Line 38">
              <a:extLst>
                <a:ext uri="{FF2B5EF4-FFF2-40B4-BE49-F238E27FC236}">
                  <a16:creationId xmlns:a16="http://schemas.microsoft.com/office/drawing/2014/main" id="{EE096431-A41F-6610-E27F-86E8208C51F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59" name="Rectangle 39">
            <a:extLst>
              <a:ext uri="{FF2B5EF4-FFF2-40B4-BE49-F238E27FC236}">
                <a16:creationId xmlns:a16="http://schemas.microsoft.com/office/drawing/2014/main" id="{94A41B32-DB95-372B-F758-436C9F128A8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60" name="Rectangle 40">
            <a:extLst>
              <a:ext uri="{FF2B5EF4-FFF2-40B4-BE49-F238E27FC236}">
                <a16:creationId xmlns:a16="http://schemas.microsoft.com/office/drawing/2014/main" id="{DD06F0A8-A8CB-AF2A-59FC-FD0F001EE31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61" name="Rectangle 41">
            <a:extLst>
              <a:ext uri="{FF2B5EF4-FFF2-40B4-BE49-F238E27FC236}">
                <a16:creationId xmlns:a16="http://schemas.microsoft.com/office/drawing/2014/main" id="{44679B6C-5D7C-7FC8-6E86-EFE5E6A3ADE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62" name="Rectangle 42">
            <a:extLst>
              <a:ext uri="{FF2B5EF4-FFF2-40B4-BE49-F238E27FC236}">
                <a16:creationId xmlns:a16="http://schemas.microsoft.com/office/drawing/2014/main" id="{24ED3D97-1FC7-11CF-8E88-179D0D7E1E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63" name="Rectangle 43">
            <a:extLst>
              <a:ext uri="{FF2B5EF4-FFF2-40B4-BE49-F238E27FC236}">
                <a16:creationId xmlns:a16="http://schemas.microsoft.com/office/drawing/2014/main" id="{98487EFB-2EAC-A175-0EB3-B0216B7AD8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212222-1532-40CB-9FEF-B0E5176B21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85927-EF0D-2128-6425-408ECF898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2E130-F42B-FD05-FB02-3B299A0CF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3798C-5000-CC3D-0AD7-67EDCCE52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2F8D4-9B04-6964-3753-0966A35EA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93397-6210-A920-6F22-BA559393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31595-A4A5-4526-8045-C4695F0598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005778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D71FCA-FBA3-631F-6051-48EF1479F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EA9350-6A7C-B249-44A1-E95A65ED6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682D5-2982-E574-1FEE-2F1630A8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B02E2-AC8F-231D-39D2-A5B25935D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AF96D-6B4F-5E9D-44CA-BAA13FA3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6D3C8-3578-48DD-A39E-897152CCEC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869869"/>
      </p:ext>
    </p:extLst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E3B6E-5B8D-52B5-56CC-CC6592080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98533-6EC6-B4CB-FBAB-97BFDD42B61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32805-A02B-89E6-B909-1454B69CA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A57E7-523F-BE59-5160-DE78C412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AA46F-8BA8-7CFD-5B47-260F3A154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BF681-6F34-273F-A962-E24F8675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057EAE-EB98-4B68-9743-D2DA32F1D3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873085"/>
      </p:ext>
    </p:extLst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9CD8-A834-297E-E597-80AF5E427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D4088-A2AE-D268-D185-3D59ED152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29BAC-9735-DF73-CEBD-890DFF5ED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92388-61D7-167B-40C8-B49BDABD7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E4EE2-6AD1-AEF1-3272-FFBBCC42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0DE9A-2193-A1CF-9962-3BF6E3D8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399BCB8-F002-4CD6-A83C-18DD5C3BED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512392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874FC-9372-A53A-6555-0AD88A63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D3299-7F45-B680-53A4-117013110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0DA5B-58F5-6B63-E792-0D76127F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6049C-EEF0-1B5A-9593-2FB535F2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D5EA1-E8DC-94A2-1886-070A2452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315E5-046B-4AA3-A786-EDFA16C7BE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619280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F5326-EB48-57C0-D06B-9D95962D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E13C3-EEB5-308E-6E06-EC8C1DA1A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1E445-15BD-56CD-40F9-74B3B2F1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3033C-EF1F-649D-719C-39EA7AF07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4C884-F025-AD82-3BBC-77466836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EB2C5-CE65-4E69-BF8F-CB0726E8F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118001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EC28D-D762-269F-273D-152BFFEF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AF8D6-FA41-2554-0396-6B7D6CF7A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76ED2-C3D1-9003-06A5-D16167B86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6A3A7-D3DF-D999-EDCE-BAC8E118B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97C52-E738-60FE-B69A-9F80A25E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06849-0523-0F20-A2BE-8696CCB8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4BEEC-151B-426C-9C26-DFF2481804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219147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E4A2F-255A-03E1-022C-146604AC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00A3D-2C8A-4186-9AD7-C6511EA6F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CB3C0-458A-97FF-CFE5-51335C8B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57079-3889-4A85-581A-12324744F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92577-5F2E-598F-469D-A94FE30D51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77BCF2-3EEE-2CDC-3092-74563D86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D8FEB1-1FC7-874B-E92A-ABC33DCD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FFF155-DD0E-EC33-F0B9-3435A2F3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7714-1BA6-4F91-87AC-56865D126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39564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7092-905F-AB27-CF08-425CA647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6BF2F-5C9C-B54F-F8EE-887FAA390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F8CC7-2A66-1221-DC95-3B1CCE764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66EED1-B3DA-4CCB-8F5B-6233AD7B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6497C-4110-45B2-AC47-D9EBE2592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18395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7D568-50EE-A624-BF9F-1D39F5F6A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37D90-4CE3-0C83-C083-DDE733CD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28301-ADEC-49EE-F57C-91F95A67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1EF55-76C3-4C06-8B82-D775330913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400917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2AFD-0737-1F88-35D9-D330E46D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B9710-ACBF-DC3F-D97D-9C2C28C63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28CD2-98A2-E9A3-47B2-072ECB07A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4C95E-3B65-8F4B-6F9D-810F6E35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3E88C-C743-AB75-F7D6-D8040FF9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67659-9EAF-5116-AA7A-E8346F55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AD056-B6E6-4B07-9F98-608F034F8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296747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FA7A0-6241-2F5A-9216-9A8B4E37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BA7AE-B14A-FC78-BE9B-53327F3BF8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24D17-540B-7E74-6E87-8A99D3CB4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3122F-1D9F-6C11-E9CC-EEE9C5EE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5CEA4-7542-C3FC-DAE6-80F58935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C56F4-AE8E-4088-A793-10C77CA8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94D13-0043-4953-8D4A-115166C45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74743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44E5DEE3-F70F-FA3D-DBAC-B59B2E820F16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7D4C7A51-5C8A-EAC1-52DB-FFEC0A3441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07B643F2-089C-7EA4-E6E9-7E3F989E32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A16E8CDF-C58B-E9EC-6BFF-5EE5570890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02" name="Group 6">
              <a:extLst>
                <a:ext uri="{FF2B5EF4-FFF2-40B4-BE49-F238E27FC236}">
                  <a16:creationId xmlns:a16="http://schemas.microsoft.com/office/drawing/2014/main" id="{93798D0C-9BAC-0B49-AFCA-BCAF6FE38A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D375E822-7995-EA5B-9E1E-F76B9DCD12F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E53AEC69-E68F-14EE-CA3B-457642B475C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E68B6442-FF35-280F-D7C2-A9955EE31DA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7D58C8BA-BEAB-9FA1-716A-0E9BDE4D75B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05A33E21-FCDE-6532-1E38-243F87D86D5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986D63EA-FE88-27A4-0E1A-8C5BEC76540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B082A31F-AA2E-A2AE-5337-8AD96DD002F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F1B3E7B7-7D2D-77EA-14C8-334D814A579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7FAB5826-22DB-8612-AE79-9EC53CC6C3D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3E7A6508-5DEF-CC35-D584-84E103EB07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50CCCC60-C0BE-E0B7-9750-1F6C6CE6665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259D3E34-3588-7236-7CF1-9584752E301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08C010C4-FCE4-AB4E-1256-BB8056ADDB1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B17A9529-034D-E1A1-EEDD-047B1BA3A5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9356219F-B5C1-0612-FB6B-383A1E486F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A2585AE5-DD74-CCD8-D3B6-13C3921036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36079898-BE64-B3B4-1F00-3B562FB538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E178E604-BD7F-4DB8-A81C-5B943153B1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9144D143-9B74-7E53-AC37-48301C95D8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9106794E-A872-2C82-A7BE-607459504C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Freeform 27">
              <a:extLst>
                <a:ext uri="{FF2B5EF4-FFF2-40B4-BE49-F238E27FC236}">
                  <a16:creationId xmlns:a16="http://schemas.microsoft.com/office/drawing/2014/main" id="{25BD6160-AA09-B661-3650-35E80313AC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4" name="Line 28">
              <a:extLst>
                <a:ext uri="{FF2B5EF4-FFF2-40B4-BE49-F238E27FC236}">
                  <a16:creationId xmlns:a16="http://schemas.microsoft.com/office/drawing/2014/main" id="{73BA0035-DD38-2434-DD6F-8B3370F9EBA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5" name="Line 29">
              <a:extLst>
                <a:ext uri="{FF2B5EF4-FFF2-40B4-BE49-F238E27FC236}">
                  <a16:creationId xmlns:a16="http://schemas.microsoft.com/office/drawing/2014/main" id="{236F3469-0DF9-1EC6-1930-E9EA8C74A74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6" name="Line 30">
              <a:extLst>
                <a:ext uri="{FF2B5EF4-FFF2-40B4-BE49-F238E27FC236}">
                  <a16:creationId xmlns:a16="http://schemas.microsoft.com/office/drawing/2014/main" id="{7D02A8FF-695C-6F8F-BE6B-187E8E73BA4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27" name="Group 31">
              <a:extLst>
                <a:ext uri="{FF2B5EF4-FFF2-40B4-BE49-F238E27FC236}">
                  <a16:creationId xmlns:a16="http://schemas.microsoft.com/office/drawing/2014/main" id="{411BEF08-4D66-A729-E319-B389B0BFA1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>
                <a:extLst>
                  <a:ext uri="{FF2B5EF4-FFF2-40B4-BE49-F238E27FC236}">
                    <a16:creationId xmlns:a16="http://schemas.microsoft.com/office/drawing/2014/main" id="{03911981-2B83-0C4A-0F8F-14F1A7098B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Line 33">
                <a:extLst>
                  <a:ext uri="{FF2B5EF4-FFF2-40B4-BE49-F238E27FC236}">
                    <a16:creationId xmlns:a16="http://schemas.microsoft.com/office/drawing/2014/main" id="{E88F261B-1F2F-5CFB-E2DE-079CE1F6ED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Line 34">
                <a:extLst>
                  <a:ext uri="{FF2B5EF4-FFF2-40B4-BE49-F238E27FC236}">
                    <a16:creationId xmlns:a16="http://schemas.microsoft.com/office/drawing/2014/main" id="{1D99C637-CD47-7DA1-47E7-46C92E03C1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Line 35">
                <a:extLst>
                  <a:ext uri="{FF2B5EF4-FFF2-40B4-BE49-F238E27FC236}">
                    <a16:creationId xmlns:a16="http://schemas.microsoft.com/office/drawing/2014/main" id="{3E7838AF-66F1-8A33-4723-9A3C72B3571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2" name="Line 36">
                <a:extLst>
                  <a:ext uri="{FF2B5EF4-FFF2-40B4-BE49-F238E27FC236}">
                    <a16:creationId xmlns:a16="http://schemas.microsoft.com/office/drawing/2014/main" id="{E34AC8ED-E2BC-6B91-D02B-47439BF1E8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33" name="Line 37">
              <a:extLst>
                <a:ext uri="{FF2B5EF4-FFF2-40B4-BE49-F238E27FC236}">
                  <a16:creationId xmlns:a16="http://schemas.microsoft.com/office/drawing/2014/main" id="{264F956F-BCE0-0A32-7A3C-C7A0C86758E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4" name="Line 38">
              <a:extLst>
                <a:ext uri="{FF2B5EF4-FFF2-40B4-BE49-F238E27FC236}">
                  <a16:creationId xmlns:a16="http://schemas.microsoft.com/office/drawing/2014/main" id="{0044B4D0-B2C9-42F2-3037-39795422CEC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35" name="Rectangle 39">
            <a:extLst>
              <a:ext uri="{FF2B5EF4-FFF2-40B4-BE49-F238E27FC236}">
                <a16:creationId xmlns:a16="http://schemas.microsoft.com/office/drawing/2014/main" id="{52548492-B56C-3C31-66EA-1EE5091F8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CEDBC4DA-8939-B8F7-8E0A-4AB69D81B1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14A89F3E-A209-EB2C-B279-74C297D9BC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38" name="Rectangle 42">
            <a:extLst>
              <a:ext uri="{FF2B5EF4-FFF2-40B4-BE49-F238E27FC236}">
                <a16:creationId xmlns:a16="http://schemas.microsoft.com/office/drawing/2014/main" id="{BF142ACD-8CF7-C740-276B-26A39FA515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0B7D84D-9D0F-4865-BBBF-5D23173759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A3273FA9-377A-25EA-692A-1AA17B490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t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en.wikipedia.org/wiki/Image:Manhattan_panorama_under_clouds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arthenon" TargetMode="External"/><Relationship Id="rId13" Type="http://schemas.openxmlformats.org/officeDocument/2006/relationships/hyperlink" Target="http://en.wikipedia.org/wiki/Inca" TargetMode="External"/><Relationship Id="rId3" Type="http://schemas.openxmlformats.org/officeDocument/2006/relationships/hyperlink" Target="http://en.wikipedia.org/wiki/Image:Ac.parthenon5.jpg" TargetMode="External"/><Relationship Id="rId7" Type="http://schemas.openxmlformats.org/officeDocument/2006/relationships/image" Target="http://en.wikipedia.org/skins-1.5/common/images/magnify-clip.png" TargetMode="External"/><Relationship Id="rId12" Type="http://schemas.openxmlformats.org/officeDocument/2006/relationships/hyperlink" Target="http://en.wikipedia.org/wiki/Machu_Picch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6.jpeg"/><Relationship Id="rId5" Type="http://schemas.openxmlformats.org/officeDocument/2006/relationships/image" Target="http://upload.wikimedia.org/wikipedia/en/thumb/3/35/Ac.parthenon5.jpg/250px-Ac.parthenon5.jpg" TargetMode="External"/><Relationship Id="rId10" Type="http://schemas.openxmlformats.org/officeDocument/2006/relationships/hyperlink" Target="http://en.wikipedia.org/wiki/Image:Machu-Picchu.jpg" TargetMode="External"/><Relationship Id="rId4" Type="http://schemas.openxmlformats.org/officeDocument/2006/relationships/image" Target="../media/image4.jpeg"/><Relationship Id="rId9" Type="http://schemas.openxmlformats.org/officeDocument/2006/relationships/hyperlink" Target="http://en.wikipedia.org/wiki/Athen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ran" TargetMode="External"/><Relationship Id="rId3" Type="http://schemas.openxmlformats.org/officeDocument/2006/relationships/hyperlink" Target="http://en.wikipedia.org/wiki/Mesopotamia" TargetMode="External"/><Relationship Id="rId7" Type="http://schemas.openxmlformats.org/officeDocument/2006/relationships/hyperlink" Target="http://en.wikipedia.org/wiki/Persi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raq" TargetMode="External"/><Relationship Id="rId5" Type="http://schemas.openxmlformats.org/officeDocument/2006/relationships/hyperlink" Target="http://en.wikipedia.org/wiki/Euphrates" TargetMode="External"/><Relationship Id="rId10" Type="http://schemas.openxmlformats.org/officeDocument/2006/relationships/hyperlink" Target="http://en.wikipedia.org/wiki/Egypt" TargetMode="External"/><Relationship Id="rId4" Type="http://schemas.openxmlformats.org/officeDocument/2006/relationships/hyperlink" Target="http://en.wikipedia.org/wiki/Tigris" TargetMode="External"/><Relationship Id="rId9" Type="http://schemas.openxmlformats.org/officeDocument/2006/relationships/hyperlink" Target="http://en.wikipedia.org/wiki/Nil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6FC588EA-0B51-3712-FF49-F126C05BA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civilization?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A3E366B-000C-12F5-F483-4B332C872AF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The word </a:t>
            </a:r>
            <a:r>
              <a:rPr lang="en-US" altLang="en-US" sz="2400">
                <a:solidFill>
                  <a:srgbClr val="FF0066"/>
                </a:solidFill>
              </a:rPr>
              <a:t>"civilization</a:t>
            </a:r>
            <a:r>
              <a:rPr lang="en-US" altLang="en-US" sz="2400"/>
              <a:t>" comes from the </a:t>
            </a:r>
            <a:r>
              <a:rPr lang="en-US" altLang="en-US" sz="2400">
                <a:solidFill>
                  <a:srgbClr val="FF0066"/>
                </a:solidFill>
                <a:hlinkClick r:id="rId3" tooltip="Latin"/>
              </a:rPr>
              <a:t>Latin</a:t>
            </a:r>
            <a:r>
              <a:rPr lang="en-US" altLang="en-US" sz="2400"/>
              <a:t> word for </a:t>
            </a:r>
            <a:r>
              <a:rPr lang="en-US" altLang="en-US" sz="2400">
                <a:solidFill>
                  <a:srgbClr val="FF0066"/>
                </a:solidFill>
              </a:rPr>
              <a:t>townsman or citizen, </a:t>
            </a:r>
            <a:r>
              <a:rPr lang="en-US" altLang="en-US" sz="2400" i="1">
                <a:solidFill>
                  <a:srgbClr val="FF0066"/>
                </a:solidFill>
              </a:rPr>
              <a:t>civis</a:t>
            </a:r>
            <a:r>
              <a:rPr lang="en-US" altLang="en-US" sz="2400"/>
              <a:t>, and its adjectival form, </a:t>
            </a:r>
            <a:r>
              <a:rPr lang="en-US" altLang="en-US" sz="2400" i="1"/>
              <a:t>civilis</a:t>
            </a:r>
            <a:r>
              <a:rPr lang="en-US" altLang="en-US" sz="2400"/>
              <a:t>. To be "civilized" essentially meant being a townsman, governed by the constitution and legal statutes of that community</a:t>
            </a:r>
            <a:endParaRPr lang="en-US" altLang="en-US" sz="2400">
              <a:solidFill>
                <a:schemeClr val="folHlink"/>
              </a:solidFill>
            </a:endParaRPr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EEC25016-12B8-4EF6-C7C3-3C8046742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8" y="2057400"/>
            <a:ext cx="4729162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9D4AB17-7E44-A5E7-2966-4A6FE6193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Rise Of Civilization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E20D96C-FE8E-0B2D-CCBC-B76B8F1C0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The first people of the world, did they live in societies?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Were there Wal-marts for the first people? Were there Starbucks, and what type of cell phones did they use?</a:t>
            </a:r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093099F6-7F8E-CFC2-E244-9044F7801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702175"/>
            <a:ext cx="2286000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 descr="Cities are a major hallmark of human civilization.">
            <a:hlinkClick r:id="rId4" tooltip="&quot;Cities are a major hallmark of human civilization.&quot;"/>
            <a:extLst>
              <a:ext uri="{FF2B5EF4-FFF2-40B4-BE49-F238E27FC236}">
                <a16:creationId xmlns:a16="http://schemas.microsoft.com/office/drawing/2014/main" id="{F842B145-E763-8835-941F-B8170768C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4648200"/>
            <a:ext cx="1473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B2DCE9B-A20D-07E1-B9A8-535618DA5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rise of civilization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0F8B91A-7E06-C9B2-37FF-64A253BCCD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Civilization is defined as: highly organized society marked by advanced knowledge of trade, government, arts, science and</a:t>
            </a:r>
            <a:r>
              <a:rPr lang="en-US" altLang="en-US"/>
              <a:t> </a:t>
            </a:r>
            <a:r>
              <a:rPr lang="en-US" altLang="en-US">
                <a:solidFill>
                  <a:srgbClr val="FF0066"/>
                </a:solidFill>
              </a:rPr>
              <a:t>often time written language</a:t>
            </a:r>
            <a:r>
              <a:rPr lang="en-US" altLang="en-US">
                <a:solidFill>
                  <a:schemeClr val="folHlink"/>
                </a:solidFill>
              </a:rPr>
              <a:t>  </a:t>
            </a:r>
          </a:p>
          <a:p>
            <a:endParaRPr lang="en-US" altLang="en-US"/>
          </a:p>
        </p:txBody>
      </p:sp>
      <p:pic>
        <p:nvPicPr>
          <p:cNvPr id="13317" name="Picture 5" descr="The Parthenon in Athens is an example of classical Greek Civilization.">
            <a:hlinkClick r:id="rId3" tooltip="&quot;The Parthenon in Athens is an example of classical Greek Civilization.&quot;"/>
            <a:extLst>
              <a:ext uri="{FF2B5EF4-FFF2-40B4-BE49-F238E27FC236}">
                <a16:creationId xmlns:a16="http://schemas.microsoft.com/office/drawing/2014/main" id="{2671A680-76FA-2BCA-A4BA-EFEB9998C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95800"/>
            <a:ext cx="4191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Enlarge">
            <a:hlinkClick r:id="rId3" tooltip="Enlarge"/>
            <a:extLst>
              <a:ext uri="{FF2B5EF4-FFF2-40B4-BE49-F238E27FC236}">
                <a16:creationId xmlns:a16="http://schemas.microsoft.com/office/drawing/2014/main" id="{9E0D9277-01E3-985B-8047-295F28623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1150"/>
            <a:ext cx="1428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Rectangle 6">
            <a:extLst>
              <a:ext uri="{FF2B5EF4-FFF2-40B4-BE49-F238E27FC236}">
                <a16:creationId xmlns:a16="http://schemas.microsoft.com/office/drawing/2014/main" id="{BFC51AF7-8213-9EBE-DBFC-19BA76D3D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59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CA297211-7908-030F-B5BE-F1357109C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21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D7F40BDB-B063-0AC0-A0F7-E4F012692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25925"/>
            <a:ext cx="489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  <a:hlinkClick r:id="rId8" tooltip="Parthenon"/>
              </a:rPr>
              <a:t>Parthenon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 in 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  <a:hlinkClick r:id="rId9" tooltip="Athens"/>
              </a:rPr>
              <a:t>Athens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 is an example of classical Greek Civilization.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3321" name="Picture 9" descr="The ruins of Machu Picchu, &quot;the Lost City of the Incas,&quot; has become the most recognizable symbol of the Inca civilization.">
            <a:hlinkClick r:id="rId10" tooltip="'The ruins of Machu Picchu, &quot;the Lost City of the Incas,&quot; has become the most recognizable symbol of the Inca civilization.'"/>
            <a:extLst>
              <a:ext uri="{FF2B5EF4-FFF2-40B4-BE49-F238E27FC236}">
                <a16:creationId xmlns:a16="http://schemas.microsoft.com/office/drawing/2014/main" id="{E3C0E080-3416-6011-2E5D-1231F7363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43413"/>
            <a:ext cx="34290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Rectangle 10">
            <a:extLst>
              <a:ext uri="{FF2B5EF4-FFF2-40B4-BE49-F238E27FC236}">
                <a16:creationId xmlns:a16="http://schemas.microsoft.com/office/drawing/2014/main" id="{69B770E4-CA58-B9D2-3240-AD112F2DE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214938"/>
            <a:ext cx="16002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900"/>
              <a:t>The ruins of </a:t>
            </a:r>
            <a:r>
              <a:rPr lang="en-US" altLang="en-US" sz="900">
                <a:hlinkClick r:id="rId12" tooltip="Machu Picchu"/>
              </a:rPr>
              <a:t>Machu Picchu</a:t>
            </a:r>
            <a:r>
              <a:rPr lang="en-US" altLang="en-US" sz="900"/>
              <a:t>, "the Lost City of the Incas," has become the most recognizable symbol of the </a:t>
            </a:r>
            <a:r>
              <a:rPr lang="en-US" altLang="en-US" sz="900">
                <a:hlinkClick r:id="rId13" tooltip="Inca"/>
              </a:rPr>
              <a:t>Inca</a:t>
            </a:r>
            <a:r>
              <a:rPr lang="en-US" altLang="en-US" sz="900"/>
              <a:t> civilization.</a:t>
            </a: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130906F-6F8B-114D-6D2A-02C264D24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the first know society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85C4DB9-4FD5-4B37-6545-18C661A55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91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earliest known civilizations (as defined in the traditional sense) arose in </a:t>
            </a:r>
            <a:r>
              <a:rPr lang="en-US" altLang="en-US">
                <a:hlinkClick r:id="rId3" tooltip="Mesopotamia"/>
              </a:rPr>
              <a:t>Mesopotamia</a:t>
            </a:r>
            <a:r>
              <a:rPr lang="en-US" altLang="en-US"/>
              <a:t> between the </a:t>
            </a:r>
            <a:r>
              <a:rPr lang="en-US" altLang="en-US">
                <a:hlinkClick r:id="rId4" tooltip="Tigris"/>
              </a:rPr>
              <a:t>Tigris</a:t>
            </a:r>
            <a:r>
              <a:rPr lang="en-US" altLang="en-US"/>
              <a:t> and </a:t>
            </a:r>
            <a:r>
              <a:rPr lang="en-US" altLang="en-US">
                <a:hlinkClick r:id="rId5" tooltip="Euphrates"/>
              </a:rPr>
              <a:t>Euphrates</a:t>
            </a:r>
            <a:r>
              <a:rPr lang="en-US" altLang="en-US"/>
              <a:t> rivers in modern-day </a:t>
            </a:r>
            <a:r>
              <a:rPr lang="en-US" altLang="en-US">
                <a:hlinkClick r:id="rId6" tooltip="Iraq"/>
              </a:rPr>
              <a:t>Iraq</a:t>
            </a:r>
            <a:r>
              <a:rPr lang="en-US" altLang="en-US"/>
              <a:t>, </a:t>
            </a:r>
            <a:r>
              <a:rPr lang="en-US" altLang="en-US">
                <a:hlinkClick r:id="rId7" tooltip="Persia"/>
              </a:rPr>
              <a:t>Persia</a:t>
            </a:r>
            <a:r>
              <a:rPr lang="en-US" altLang="en-US"/>
              <a:t> in modern-day </a:t>
            </a:r>
            <a:r>
              <a:rPr lang="en-US" altLang="en-US">
                <a:hlinkClick r:id="rId8" tooltip="Iran"/>
              </a:rPr>
              <a:t>Iran</a:t>
            </a:r>
            <a:r>
              <a:rPr lang="en-US" altLang="en-US"/>
              <a:t>, the </a:t>
            </a:r>
            <a:r>
              <a:rPr lang="en-US" altLang="en-US">
                <a:hlinkClick r:id="rId9" tooltip="Nile"/>
              </a:rPr>
              <a:t>Nile valley</a:t>
            </a:r>
            <a:r>
              <a:rPr lang="en-US" altLang="en-US"/>
              <a:t> of </a:t>
            </a:r>
            <a:r>
              <a:rPr lang="en-US" altLang="en-US">
                <a:hlinkClick r:id="rId10" tooltip="Egypt"/>
              </a:rPr>
              <a:t>Egypt</a:t>
            </a:r>
            <a:r>
              <a:rPr lang="en-US" altLang="en-US"/>
              <a:t>. The inhabitants of these areas built cities, created writing systems, learned to make pottery and use metals, domesticated animals, and created complex social structures with class systems.</a:t>
            </a:r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>
            <a:extLst>
              <a:ext uri="{FF2B5EF4-FFF2-40B4-BE49-F238E27FC236}">
                <a16:creationId xmlns:a16="http://schemas.microsoft.com/office/drawing/2014/main" id="{4817F743-1004-2359-5D2D-9EC849AB7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Location of the Asia minor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2EC46A25-BF32-3955-D35A-777E7D6179F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GB" altLang="en-US" sz="2800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7C74E2EB-EAE3-77A4-1547-BA9A15D97AC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Its name means 'Lesser Asia'. Asia Minor is a region of the ancient world that corresponds roughly to modern day Turkey, and is the area were major civilization is thought to begin.</a:t>
            </a: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FF74E679-832E-7510-DF00-86E31837F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4724400" cy="440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4F41995-1313-3789-14C6-EA2BDEE71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were the empire builders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1C2935E-7DC8-3B9A-94D1-EE25D2EAC67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u="sng"/>
              <a:t>The Hittites</a:t>
            </a:r>
            <a:r>
              <a:rPr lang="en-US" altLang="en-US" sz="2800"/>
              <a:t> </a:t>
            </a:r>
            <a:r>
              <a:rPr lang="en-US" altLang="en-US" sz="2800" u="sng"/>
              <a:t>conquered</a:t>
            </a:r>
            <a:r>
              <a:rPr lang="en-US" altLang="en-US" sz="2800"/>
              <a:t> most of the local people in the </a:t>
            </a:r>
            <a:r>
              <a:rPr lang="en-US" altLang="en-US" sz="2800" u="sng"/>
              <a:t>Asia minor</a:t>
            </a:r>
            <a:r>
              <a:rPr lang="en-US" altLang="en-US" sz="2800"/>
              <a:t> area </a:t>
            </a:r>
            <a:r>
              <a:rPr lang="en-US" altLang="en-US" sz="2800" u="sng"/>
              <a:t>and set up city states.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C9CFD69B-8FB7-C79A-EA0E-4DC692A4F3C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altLang="en-US" sz="280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16C78BE0-6A86-3194-296A-02C8192FD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331</TotalTime>
  <Words>351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Verdana</vt:lpstr>
      <vt:lpstr>Wingdings</vt:lpstr>
      <vt:lpstr>Globe</vt:lpstr>
      <vt:lpstr>What is civilization?</vt:lpstr>
      <vt:lpstr>The Rise Of Civilization</vt:lpstr>
      <vt:lpstr>The rise of civilization</vt:lpstr>
      <vt:lpstr>What is the first know society</vt:lpstr>
      <vt:lpstr>Location of the Asia minor</vt:lpstr>
      <vt:lpstr>Who were the empire builders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civilization?</dc:title>
  <dc:creator>Jason lundblad</dc:creator>
  <cp:lastModifiedBy>Nayan GRIFFITHS</cp:lastModifiedBy>
  <cp:revision>6</cp:revision>
  <dcterms:created xsi:type="dcterms:W3CDTF">2006-08-18T04:20:16Z</dcterms:created>
  <dcterms:modified xsi:type="dcterms:W3CDTF">2023-06-06T10:58:14Z</dcterms:modified>
</cp:coreProperties>
</file>